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Amaranth" panose="020B060402020202020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Titillium Web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E6790-65C5-4FD9-8E3F-A0D281D20EC7}" v="202" dt="2026-04-03T20:07:11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6247" autoAdjust="0"/>
  </p:normalViewPr>
  <p:slideViewPr>
    <p:cSldViewPr>
      <p:cViewPr>
        <p:scale>
          <a:sx n="41" d="100"/>
          <a:sy n="41" d="100"/>
        </p:scale>
        <p:origin x="-4734" y="-52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mbi, Aubrey" userId="35bcc958-67c6-4a31-afdd-d0a5ac42dde0" providerId="ADAL" clId="{7D0DFF15-D82E-424B-9C98-9A4CEB2BBCC7}"/>
    <pc:docChg chg="undo custSel modSld">
      <pc:chgData name="Ghambi, Aubrey" userId="35bcc958-67c6-4a31-afdd-d0a5ac42dde0" providerId="ADAL" clId="{7D0DFF15-D82E-424B-9C98-9A4CEB2BBCC7}" dt="2026-04-03T20:06:26.922" v="1060" actId="1076"/>
      <pc:docMkLst>
        <pc:docMk/>
      </pc:docMkLst>
      <pc:sldChg chg="addSp delSp modSp mod">
        <pc:chgData name="Ghambi, Aubrey" userId="35bcc958-67c6-4a31-afdd-d0a5ac42dde0" providerId="ADAL" clId="{7D0DFF15-D82E-424B-9C98-9A4CEB2BBCC7}" dt="2026-04-03T20:06:26.922" v="1060" actId="1076"/>
        <pc:sldMkLst>
          <pc:docMk/>
          <pc:sldMk cId="0" sldId="256"/>
        </pc:sldMkLst>
        <pc:spChg chg="del">
          <ac:chgData name="Ghambi, Aubrey" userId="35bcc958-67c6-4a31-afdd-d0a5ac42dde0" providerId="ADAL" clId="{7D0DFF15-D82E-424B-9C98-9A4CEB2BBCC7}" dt="2026-04-03T17:08:31.457" v="478" actId="478"/>
          <ac:spMkLst>
            <pc:docMk/>
            <pc:sldMk cId="0" sldId="256"/>
            <ac:spMk id="2" creationId="{F51A7E1D-6844-A657-207D-23AA56264855}"/>
          </ac:spMkLst>
        </pc:spChg>
        <pc:spChg chg="mod">
          <ac:chgData name="Ghambi, Aubrey" userId="35bcc958-67c6-4a31-afdd-d0a5ac42dde0" providerId="ADAL" clId="{7D0DFF15-D82E-424B-9C98-9A4CEB2BBCC7}" dt="2026-04-03T18:25:14.953" v="924" actId="1076"/>
          <ac:spMkLst>
            <pc:docMk/>
            <pc:sldMk cId="0" sldId="256"/>
            <ac:spMk id="4" creationId="{501D1A18-8F37-EA0B-5CF8-92FBB90CF2D1}"/>
          </ac:spMkLst>
        </pc:spChg>
        <pc:spChg chg="mod">
          <ac:chgData name="Ghambi, Aubrey" userId="35bcc958-67c6-4a31-afdd-d0a5ac42dde0" providerId="ADAL" clId="{7D0DFF15-D82E-424B-9C98-9A4CEB2BBCC7}" dt="2026-04-03T20:06:26.922" v="1060" actId="1076"/>
          <ac:spMkLst>
            <pc:docMk/>
            <pc:sldMk cId="0" sldId="256"/>
            <ac:spMk id="5" creationId="{B018B0AC-E679-F2E7-3D1C-FD5C8E987F59}"/>
          </ac:spMkLst>
        </pc:spChg>
        <pc:spChg chg="add mod">
          <ac:chgData name="Ghambi, Aubrey" userId="35bcc958-67c6-4a31-afdd-d0a5ac42dde0" providerId="ADAL" clId="{7D0DFF15-D82E-424B-9C98-9A4CEB2BBCC7}" dt="2026-04-03T18:56:58.386" v="1020" actId="1076"/>
          <ac:spMkLst>
            <pc:docMk/>
            <pc:sldMk cId="0" sldId="256"/>
            <ac:spMk id="6" creationId="{9964377C-93EE-B0D9-E584-2C46D9A7FB7E}"/>
          </ac:spMkLst>
        </pc:spChg>
        <pc:spChg chg="mod">
          <ac:chgData name="Ghambi, Aubrey" userId="35bcc958-67c6-4a31-afdd-d0a5ac42dde0" providerId="ADAL" clId="{7D0DFF15-D82E-424B-9C98-9A4CEB2BBCC7}" dt="2026-04-03T20:04:17.231" v="1058" actId="1076"/>
          <ac:spMkLst>
            <pc:docMk/>
            <pc:sldMk cId="0" sldId="256"/>
            <ac:spMk id="14" creationId="{5456803B-EE12-F4FE-5DC8-D23DFEBFF083}"/>
          </ac:spMkLst>
        </pc:spChg>
        <pc:spChg chg="mod">
          <ac:chgData name="Ghambi, Aubrey" userId="35bcc958-67c6-4a31-afdd-d0a5ac42dde0" providerId="ADAL" clId="{7D0DFF15-D82E-424B-9C98-9A4CEB2BBCC7}" dt="2026-04-03T20:02:52.374" v="1050" actId="113"/>
          <ac:spMkLst>
            <pc:docMk/>
            <pc:sldMk cId="0" sldId="256"/>
            <ac:spMk id="17" creationId="{5654252B-F24E-5AC9-F4F6-6B8AF5C9D3DF}"/>
          </ac:spMkLst>
        </pc:spChg>
        <pc:spChg chg="del mod">
          <ac:chgData name="Ghambi, Aubrey" userId="35bcc958-67c6-4a31-afdd-d0a5ac42dde0" providerId="ADAL" clId="{7D0DFF15-D82E-424B-9C98-9A4CEB2BBCC7}" dt="2026-04-03T16:52:03.227" v="161" actId="478"/>
          <ac:spMkLst>
            <pc:docMk/>
            <pc:sldMk cId="0" sldId="256"/>
            <ac:spMk id="18" creationId="{C4229685-F83B-7558-A918-809289D47ABF}"/>
          </ac:spMkLst>
        </pc:spChg>
        <pc:spChg chg="del mod">
          <ac:chgData name="Ghambi, Aubrey" userId="35bcc958-67c6-4a31-afdd-d0a5ac42dde0" providerId="ADAL" clId="{7D0DFF15-D82E-424B-9C98-9A4CEB2BBCC7}" dt="2026-04-03T17:35:51.761" v="553" actId="478"/>
          <ac:spMkLst>
            <pc:docMk/>
            <pc:sldMk cId="0" sldId="256"/>
            <ac:spMk id="22" creationId="{E76DEE6D-7F20-61F0-5974-1F3C4DD754BB}"/>
          </ac:spMkLst>
        </pc:spChg>
        <pc:spChg chg="mod">
          <ac:chgData name="Ghambi, Aubrey" userId="35bcc958-67c6-4a31-afdd-d0a5ac42dde0" providerId="ADAL" clId="{7D0DFF15-D82E-424B-9C98-9A4CEB2BBCC7}" dt="2026-04-03T20:03:15.873" v="1052" actId="1076"/>
          <ac:spMkLst>
            <pc:docMk/>
            <pc:sldMk cId="0" sldId="256"/>
            <ac:spMk id="23" creationId="{A9B47D1C-EBEE-6EB7-E227-4F26D60BCBB2}"/>
          </ac:spMkLst>
        </pc:spChg>
        <pc:spChg chg="mod">
          <ac:chgData name="Ghambi, Aubrey" userId="35bcc958-67c6-4a31-afdd-d0a5ac42dde0" providerId="ADAL" clId="{7D0DFF15-D82E-424B-9C98-9A4CEB2BBCC7}" dt="2026-04-03T17:21:55.708" v="518" actId="20577"/>
          <ac:spMkLst>
            <pc:docMk/>
            <pc:sldMk cId="0" sldId="256"/>
            <ac:spMk id="29" creationId="{0C5655D1-99C3-F10D-3B78-654D69E6773E}"/>
          </ac:spMkLst>
        </pc:spChg>
        <pc:spChg chg="mod">
          <ac:chgData name="Ghambi, Aubrey" userId="35bcc958-67c6-4a31-afdd-d0a5ac42dde0" providerId="ADAL" clId="{7D0DFF15-D82E-424B-9C98-9A4CEB2BBCC7}" dt="2026-04-03T18:37:00.524" v="951" actId="1076"/>
          <ac:spMkLst>
            <pc:docMk/>
            <pc:sldMk cId="0" sldId="256"/>
            <ac:spMk id="43" creationId="{CD367CC8-448E-FA4D-AF31-5317E75CEEB8}"/>
          </ac:spMkLst>
        </pc:spChg>
        <pc:spChg chg="del mod">
          <ac:chgData name="Ghambi, Aubrey" userId="35bcc958-67c6-4a31-afdd-d0a5ac42dde0" providerId="ADAL" clId="{7D0DFF15-D82E-424B-9C98-9A4CEB2BBCC7}" dt="2026-04-03T16:52:07.073" v="162" actId="478"/>
          <ac:spMkLst>
            <pc:docMk/>
            <pc:sldMk cId="0" sldId="256"/>
            <ac:spMk id="44" creationId="{4EDA12B6-07B5-44F9-8F8B-E1BE66469DB6}"/>
          </ac:spMkLst>
        </pc:spChg>
        <pc:spChg chg="mod">
          <ac:chgData name="Ghambi, Aubrey" userId="35bcc958-67c6-4a31-afdd-d0a5ac42dde0" providerId="ADAL" clId="{7D0DFF15-D82E-424B-9C98-9A4CEB2BBCC7}" dt="2026-04-03T16:57:45.507" v="381" actId="1076"/>
          <ac:spMkLst>
            <pc:docMk/>
            <pc:sldMk cId="0" sldId="256"/>
            <ac:spMk id="45" creationId="{0F831EE1-8866-4A3E-8CAB-8624A11FF145}"/>
          </ac:spMkLst>
        </pc:spChg>
        <pc:spChg chg="mod">
          <ac:chgData name="Ghambi, Aubrey" userId="35bcc958-67c6-4a31-afdd-d0a5ac42dde0" providerId="ADAL" clId="{7D0DFF15-D82E-424B-9C98-9A4CEB2BBCC7}" dt="2026-04-03T18:58:20.604" v="1025" actId="2710"/>
          <ac:spMkLst>
            <pc:docMk/>
            <pc:sldMk cId="0" sldId="256"/>
            <ac:spMk id="48" creationId="{339C5330-6BA6-72F6-2209-656DAD9C44C6}"/>
          </ac:spMkLst>
        </pc:spChg>
        <pc:spChg chg="mod">
          <ac:chgData name="Ghambi, Aubrey" userId="35bcc958-67c6-4a31-afdd-d0a5ac42dde0" providerId="ADAL" clId="{7D0DFF15-D82E-424B-9C98-9A4CEB2BBCC7}" dt="2026-04-03T18:33:41.958" v="943" actId="20577"/>
          <ac:spMkLst>
            <pc:docMk/>
            <pc:sldMk cId="0" sldId="256"/>
            <ac:spMk id="50" creationId="{50FD32B1-C66F-7054-9361-D2131261C53D}"/>
          </ac:spMkLst>
        </pc:spChg>
        <pc:spChg chg="del mod">
          <ac:chgData name="Ghambi, Aubrey" userId="35bcc958-67c6-4a31-afdd-d0a5ac42dde0" providerId="ADAL" clId="{7D0DFF15-D82E-424B-9C98-9A4CEB2BBCC7}" dt="2026-04-03T16:52:14.433" v="163" actId="478"/>
          <ac:spMkLst>
            <pc:docMk/>
            <pc:sldMk cId="0" sldId="256"/>
            <ac:spMk id="53" creationId="{0BE282AE-183A-4D49-B152-23A5A101BEA6}"/>
          </ac:spMkLst>
        </pc:spChg>
        <pc:spChg chg="del mod">
          <ac:chgData name="Ghambi, Aubrey" userId="35bcc958-67c6-4a31-afdd-d0a5ac42dde0" providerId="ADAL" clId="{7D0DFF15-D82E-424B-9C98-9A4CEB2BBCC7}" dt="2026-04-03T16:46:15.549" v="150" actId="478"/>
          <ac:spMkLst>
            <pc:docMk/>
            <pc:sldMk cId="0" sldId="256"/>
            <ac:spMk id="54" creationId="{236036AE-C83F-4AC9-800C-C6574727635F}"/>
          </ac:spMkLst>
        </pc:spChg>
        <pc:spChg chg="del mod">
          <ac:chgData name="Ghambi, Aubrey" userId="35bcc958-67c6-4a31-afdd-d0a5ac42dde0" providerId="ADAL" clId="{7D0DFF15-D82E-424B-9C98-9A4CEB2BBCC7}" dt="2026-04-03T16:51:33.578" v="157" actId="478"/>
          <ac:spMkLst>
            <pc:docMk/>
            <pc:sldMk cId="0" sldId="256"/>
            <ac:spMk id="56" creationId="{8C463412-CC68-4A0F-AE72-68EF99EB2F46}"/>
          </ac:spMkLst>
        </pc:spChg>
        <pc:spChg chg="mod">
          <ac:chgData name="Ghambi, Aubrey" userId="35bcc958-67c6-4a31-afdd-d0a5ac42dde0" providerId="ADAL" clId="{7D0DFF15-D82E-424B-9C98-9A4CEB2BBCC7}" dt="2026-04-03T19:56:50.922" v="1034" actId="14100"/>
          <ac:spMkLst>
            <pc:docMk/>
            <pc:sldMk cId="0" sldId="256"/>
            <ac:spMk id="60" creationId="{EE7A5C51-35F0-4B71-992D-43D344D16C04}"/>
          </ac:spMkLst>
        </pc:spChg>
        <pc:spChg chg="mod">
          <ac:chgData name="Ghambi, Aubrey" userId="35bcc958-67c6-4a31-afdd-d0a5ac42dde0" providerId="ADAL" clId="{7D0DFF15-D82E-424B-9C98-9A4CEB2BBCC7}" dt="2026-04-03T19:56:43.641" v="1033" actId="1076"/>
          <ac:spMkLst>
            <pc:docMk/>
            <pc:sldMk cId="0" sldId="256"/>
            <ac:spMk id="61" creationId="{1F3AA395-C058-4F87-B3A3-A8A8BC543EF9}"/>
          </ac:spMkLst>
        </pc:spChg>
        <pc:graphicFrameChg chg="add mod">
          <ac:chgData name="Ghambi, Aubrey" userId="35bcc958-67c6-4a31-afdd-d0a5ac42dde0" providerId="ADAL" clId="{7D0DFF15-D82E-424B-9C98-9A4CEB2BBCC7}" dt="2026-04-03T18:05:06.033" v="853" actId="692"/>
          <ac:graphicFrameMkLst>
            <pc:docMk/>
            <pc:sldMk cId="0" sldId="256"/>
            <ac:graphicFrameMk id="3" creationId="{17B0F81B-8D9F-AD8F-B493-BB6ECA5BEB3C}"/>
          </ac:graphicFrameMkLst>
        </pc:graphicFrameChg>
        <pc:graphicFrameChg chg="mod">
          <ac:chgData name="Ghambi, Aubrey" userId="35bcc958-67c6-4a31-afdd-d0a5ac42dde0" providerId="ADAL" clId="{7D0DFF15-D82E-424B-9C98-9A4CEB2BBCC7}" dt="2026-04-03T18:00:49.515" v="845"/>
          <ac:graphicFrameMkLst>
            <pc:docMk/>
            <pc:sldMk cId="0" sldId="256"/>
            <ac:graphicFrameMk id="21" creationId="{D2646A0A-F01B-C588-F22C-4A3F2F7FC422}"/>
          </ac:graphicFrameMkLst>
        </pc:graphicFrameChg>
        <pc:graphicFrameChg chg="mod">
          <ac:chgData name="Ghambi, Aubrey" userId="35bcc958-67c6-4a31-afdd-d0a5ac42dde0" providerId="ADAL" clId="{7D0DFF15-D82E-424B-9C98-9A4CEB2BBCC7}" dt="2026-04-03T17:22:25.262" v="522" actId="403"/>
          <ac:graphicFrameMkLst>
            <pc:docMk/>
            <pc:sldMk cId="0" sldId="256"/>
            <ac:graphicFrameMk id="47" creationId="{B1A7B774-4279-60AF-C6F3-06775D96EA54}"/>
          </ac:graphicFrameMkLst>
        </pc:graphicFrameChg>
        <pc:graphicFrameChg chg="del mod">
          <ac:chgData name="Ghambi, Aubrey" userId="35bcc958-67c6-4a31-afdd-d0a5ac42dde0" providerId="ADAL" clId="{7D0DFF15-D82E-424B-9C98-9A4CEB2BBCC7}" dt="2026-04-03T17:10:30.140" v="485" actId="478"/>
          <ac:graphicFrameMkLst>
            <pc:docMk/>
            <pc:sldMk cId="0" sldId="256"/>
            <ac:graphicFrameMk id="49" creationId="{2EEC4EB6-F404-6409-D130-5E3F6857AFB8}"/>
          </ac:graphicFrameMkLst>
        </pc:graphicFrameChg>
        <pc:picChg chg="mod">
          <ac:chgData name="Ghambi, Aubrey" userId="35bcc958-67c6-4a31-afdd-d0a5ac42dde0" providerId="ADAL" clId="{7D0DFF15-D82E-424B-9C98-9A4CEB2BBCC7}" dt="2026-04-03T19:03:06.942" v="1032" actId="1076"/>
          <ac:picMkLst>
            <pc:docMk/>
            <pc:sldMk cId="0" sldId="256"/>
            <ac:picMk id="7" creationId="{09F79B49-89E7-7D4F-67A4-478E5D440716}"/>
          </ac:picMkLst>
        </pc:picChg>
        <pc:picChg chg="add del mod">
          <ac:chgData name="Ghambi, Aubrey" userId="35bcc958-67c6-4a31-afdd-d0a5ac42dde0" providerId="ADAL" clId="{7D0DFF15-D82E-424B-9C98-9A4CEB2BBCC7}" dt="2026-04-03T18:49:23.576" v="991" actId="478"/>
          <ac:picMkLst>
            <pc:docMk/>
            <pc:sldMk cId="0" sldId="256"/>
            <ac:picMk id="8" creationId="{B79E4700-D52A-5BC4-1C47-AF0E08DABF15}"/>
          </ac:picMkLst>
        </pc:picChg>
        <pc:picChg chg="mod">
          <ac:chgData name="Ghambi, Aubrey" userId="35bcc958-67c6-4a31-afdd-d0a5ac42dde0" providerId="ADAL" clId="{7D0DFF15-D82E-424B-9C98-9A4CEB2BBCC7}" dt="2026-04-03T17:20:44.332" v="494" actId="1076"/>
          <ac:picMkLst>
            <pc:docMk/>
            <pc:sldMk cId="0" sldId="256"/>
            <ac:picMk id="10" creationId="{AA6D844F-F628-69FB-0FF5-A6C8E1661591}"/>
          </ac:picMkLst>
        </pc:picChg>
        <pc:picChg chg="mod">
          <ac:chgData name="Ghambi, Aubrey" userId="35bcc958-67c6-4a31-afdd-d0a5ac42dde0" providerId="ADAL" clId="{7D0DFF15-D82E-424B-9C98-9A4CEB2BBCC7}" dt="2026-04-03T17:20:50.581" v="495" actId="1076"/>
          <ac:picMkLst>
            <pc:docMk/>
            <pc:sldMk cId="0" sldId="256"/>
            <ac:picMk id="11" creationId="{7A90240F-34C1-623A-2150-D50EE4AC410A}"/>
          </ac:picMkLst>
        </pc:picChg>
        <pc:picChg chg="mod">
          <ac:chgData name="Ghambi, Aubrey" userId="35bcc958-67c6-4a31-afdd-d0a5ac42dde0" providerId="ADAL" clId="{7D0DFF15-D82E-424B-9C98-9A4CEB2BBCC7}" dt="2026-04-03T17:21:08.380" v="500" actId="1076"/>
          <ac:picMkLst>
            <pc:docMk/>
            <pc:sldMk cId="0" sldId="256"/>
            <ac:picMk id="12" creationId="{190F2A75-67C5-A060-0013-28A0ECF36D2D}"/>
          </ac:picMkLst>
        </pc:picChg>
        <pc:picChg chg="add mod">
          <ac:chgData name="Ghambi, Aubrey" userId="35bcc958-67c6-4a31-afdd-d0a5ac42dde0" providerId="ADAL" clId="{7D0DFF15-D82E-424B-9C98-9A4CEB2BBCC7}" dt="2026-04-03T18:55:24.241" v="1017" actId="1076"/>
          <ac:picMkLst>
            <pc:docMk/>
            <pc:sldMk cId="0" sldId="256"/>
            <ac:picMk id="13" creationId="{3ACBF965-B256-D695-C40C-9BDDA41CC620}"/>
          </ac:picMkLst>
        </pc:picChg>
        <pc:picChg chg="mod">
          <ac:chgData name="Ghambi, Aubrey" userId="35bcc958-67c6-4a31-afdd-d0a5ac42dde0" providerId="ADAL" clId="{7D0DFF15-D82E-424B-9C98-9A4CEB2BBCC7}" dt="2026-04-03T18:59:17.768" v="1027" actId="1076"/>
          <ac:picMkLst>
            <pc:docMk/>
            <pc:sldMk cId="0" sldId="256"/>
            <ac:picMk id="15" creationId="{7A2786C2-BAE1-2ACF-555D-317500F44794}"/>
          </ac:picMkLst>
        </pc:picChg>
        <pc:picChg chg="mod">
          <ac:chgData name="Ghambi, Aubrey" userId="35bcc958-67c6-4a31-afdd-d0a5ac42dde0" providerId="ADAL" clId="{7D0DFF15-D82E-424B-9C98-9A4CEB2BBCC7}" dt="2026-04-03T18:59:30.450" v="1028" actId="1076"/>
          <ac:picMkLst>
            <pc:docMk/>
            <pc:sldMk cId="0" sldId="256"/>
            <ac:picMk id="19" creationId="{E5942FF0-A65D-A8AC-CD5F-01831A034306}"/>
          </ac:picMkLst>
        </pc:picChg>
        <pc:picChg chg="add del mod">
          <ac:chgData name="Ghambi, Aubrey" userId="35bcc958-67c6-4a31-afdd-d0a5ac42dde0" providerId="ADAL" clId="{7D0DFF15-D82E-424B-9C98-9A4CEB2BBCC7}" dt="2026-04-03T18:59:10.730" v="1026" actId="1076"/>
          <ac:picMkLst>
            <pc:docMk/>
            <pc:sldMk cId="0" sldId="256"/>
            <ac:picMk id="24" creationId="{8F74350C-7E53-BB2E-DD1D-58F6BB62A95D}"/>
          </ac:picMkLst>
        </pc:picChg>
        <pc:picChg chg="mod">
          <ac:chgData name="Ghambi, Aubrey" userId="35bcc958-67c6-4a31-afdd-d0a5ac42dde0" providerId="ADAL" clId="{7D0DFF15-D82E-424B-9C98-9A4CEB2BBCC7}" dt="2026-04-03T20:03:24.373" v="1053" actId="1076"/>
          <ac:picMkLst>
            <pc:docMk/>
            <pc:sldMk cId="0" sldId="256"/>
            <ac:picMk id="30" creationId="{0D07360F-0938-7C1F-FCFF-A3593B3942E5}"/>
          </ac:picMkLst>
        </pc:picChg>
        <pc:picChg chg="mod">
          <ac:chgData name="Ghambi, Aubrey" userId="35bcc958-67c6-4a31-afdd-d0a5ac42dde0" providerId="ADAL" clId="{7D0DFF15-D82E-424B-9C98-9A4CEB2BBCC7}" dt="2026-04-03T20:03:41.984" v="1055" actId="1076"/>
          <ac:picMkLst>
            <pc:docMk/>
            <pc:sldMk cId="0" sldId="256"/>
            <ac:picMk id="32" creationId="{8A4E2BE1-2157-9090-AB32-5094B2A41EF8}"/>
          </ac:picMkLst>
        </pc:picChg>
        <pc:picChg chg="mod">
          <ac:chgData name="Ghambi, Aubrey" userId="35bcc958-67c6-4a31-afdd-d0a5ac42dde0" providerId="ADAL" clId="{7D0DFF15-D82E-424B-9C98-9A4CEB2BBCC7}" dt="2026-04-03T20:03:49.602" v="1056" actId="1076"/>
          <ac:picMkLst>
            <pc:docMk/>
            <pc:sldMk cId="0" sldId="256"/>
            <ac:picMk id="34" creationId="{18742410-DBBF-9237-71E3-AA9BD5C76D6A}"/>
          </ac:picMkLst>
        </pc:picChg>
        <pc:picChg chg="del">
          <ac:chgData name="Ghambi, Aubrey" userId="35bcc958-67c6-4a31-afdd-d0a5ac42dde0" providerId="ADAL" clId="{7D0DFF15-D82E-424B-9C98-9A4CEB2BBCC7}" dt="2026-04-03T18:47:44.321" v="970" actId="478"/>
          <ac:picMkLst>
            <pc:docMk/>
            <pc:sldMk cId="0" sldId="256"/>
            <ac:picMk id="55" creationId="{0392D2B3-AF25-FCBC-5C9C-7AEB6BD8C54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michiganstate-my.sharepoint.com/personal/ghambiau_msu_edu/Documents/FALL%202025/Capstone/Data%20Afrobarometer/WORKINGS/R7_R10_CAPSTONE%20WORKSHEET_12thOct25_AubreyGhambi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michiganstate-my.sharepoint.com/personal/ghambiau_msu_edu/Documents/FALL%202025/Capstone/Data%20Afrobarometer/WORKINGS/R7_R10_CAPSTONE%20WORKSHEET_12thOct25_AubreyGhambi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'1. R8 &amp; 10 Youth priorities'!$W$95</c:f>
              <c:strCache>
                <c:ptCount val="1"/>
                <c:pt idx="0">
                  <c:v>Job creation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'1. R8 &amp; 10 Youth priorities'!$U$96:$V$100</c:f>
              <c:multiLvlStrCache>
                <c:ptCount val="5"/>
                <c:lvl>
                  <c:pt idx="0">
                    <c:v>25-34 years</c:v>
                  </c:pt>
                  <c:pt idx="1">
                    <c:v>18-24 years</c:v>
                  </c:pt>
                  <c:pt idx="3">
                    <c:v>25-34 years</c:v>
                  </c:pt>
                  <c:pt idx="4">
                    <c:v>18-24 years</c:v>
                  </c:pt>
                </c:lvl>
                <c:lvl>
                  <c:pt idx="0">
                    <c:v>2024</c:v>
                  </c:pt>
                  <c:pt idx="3">
                    <c:v>2020</c:v>
                  </c:pt>
                </c:lvl>
              </c:multiLvlStrCache>
            </c:multiLvlStrRef>
          </c:cat>
          <c:val>
            <c:numRef>
              <c:f>'1. R8 &amp; 10 Youth priorities'!$W$96:$W$100</c:f>
              <c:numCache>
                <c:formatCode>0%</c:formatCode>
                <c:ptCount val="5"/>
                <c:pt idx="0">
                  <c:v>0.28676470588235292</c:v>
                </c:pt>
                <c:pt idx="1">
                  <c:v>0.25129533678756477</c:v>
                </c:pt>
                <c:pt idx="3">
                  <c:v>0.26602564102564102</c:v>
                </c:pt>
                <c:pt idx="4">
                  <c:v>0.31864406779661014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B-4A62-9405-8EC90DB4A9DE}"/>
            </c:ext>
          </c:extLst>
        </c:ser>
        <c:ser>
          <c:idx val="1"/>
          <c:order val="1"/>
          <c:tx>
            <c:strRef>
              <c:f>'1. R8 &amp; 10 Youth priorities'!$X$95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'1. R8 &amp; 10 Youth priorities'!$U$96:$V$100</c:f>
              <c:multiLvlStrCache>
                <c:ptCount val="5"/>
                <c:lvl>
                  <c:pt idx="0">
                    <c:v>25-34 years</c:v>
                  </c:pt>
                  <c:pt idx="1">
                    <c:v>18-24 years</c:v>
                  </c:pt>
                  <c:pt idx="3">
                    <c:v>25-34 years</c:v>
                  </c:pt>
                  <c:pt idx="4">
                    <c:v>18-24 years</c:v>
                  </c:pt>
                </c:lvl>
                <c:lvl>
                  <c:pt idx="0">
                    <c:v>2024</c:v>
                  </c:pt>
                  <c:pt idx="3">
                    <c:v>2020</c:v>
                  </c:pt>
                </c:lvl>
              </c:multiLvlStrCache>
            </c:multiLvlStrRef>
          </c:cat>
          <c:val>
            <c:numRef>
              <c:f>'1. R8 &amp; 10 Youth priorities'!$X$96:$X$100</c:f>
              <c:numCache>
                <c:formatCode>0%</c:formatCode>
                <c:ptCount val="5"/>
                <c:pt idx="0">
                  <c:v>0.20220588235294121</c:v>
                </c:pt>
                <c:pt idx="1">
                  <c:v>0.28497409326424872</c:v>
                </c:pt>
                <c:pt idx="3">
                  <c:v>0.13461538461538461</c:v>
                </c:pt>
                <c:pt idx="4">
                  <c:v>0.20338983050847459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B-4A62-9405-8EC90DB4A9DE}"/>
            </c:ext>
          </c:extLst>
        </c:ser>
        <c:ser>
          <c:idx val="2"/>
          <c:order val="2"/>
          <c:tx>
            <c:strRef>
              <c:f>'1. R8 &amp; 10 Youth priorities'!$Y$95</c:f>
              <c:strCache>
                <c:ptCount val="1"/>
                <c:pt idx="0">
                  <c:v>Jobs training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'1. R8 &amp; 10 Youth priorities'!$U$96:$V$100</c:f>
              <c:multiLvlStrCache>
                <c:ptCount val="5"/>
                <c:lvl>
                  <c:pt idx="0">
                    <c:v>25-34 years</c:v>
                  </c:pt>
                  <c:pt idx="1">
                    <c:v>18-24 years</c:v>
                  </c:pt>
                  <c:pt idx="3">
                    <c:v>25-34 years</c:v>
                  </c:pt>
                  <c:pt idx="4">
                    <c:v>18-24 years</c:v>
                  </c:pt>
                </c:lvl>
                <c:lvl>
                  <c:pt idx="0">
                    <c:v>2024</c:v>
                  </c:pt>
                  <c:pt idx="3">
                    <c:v>2020</c:v>
                  </c:pt>
                </c:lvl>
              </c:multiLvlStrCache>
            </c:multiLvlStrRef>
          </c:cat>
          <c:val>
            <c:numRef>
              <c:f>'1. R8 &amp; 10 Youth priorities'!$Y$96:$Y$100</c:f>
              <c:numCache>
                <c:formatCode>0%</c:formatCode>
                <c:ptCount val="5"/>
                <c:pt idx="0">
                  <c:v>0.12867647058823528</c:v>
                </c:pt>
                <c:pt idx="1">
                  <c:v>0.17875647668393782</c:v>
                </c:pt>
                <c:pt idx="3">
                  <c:v>0.16666666666666663</c:v>
                </c:pt>
                <c:pt idx="4">
                  <c:v>0.16271186440677965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B-4A62-9405-8EC90DB4A9DE}"/>
            </c:ext>
          </c:extLst>
        </c:ser>
        <c:ser>
          <c:idx val="3"/>
          <c:order val="3"/>
          <c:tx>
            <c:strRef>
              <c:f>'1. R8 &amp; 10 Youth priorities'!$Z$95</c:f>
              <c:strCache>
                <c:ptCount val="1"/>
                <c:pt idx="0">
                  <c:v>Business loans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'1. R8 &amp; 10 Youth priorities'!$U$96:$V$100</c:f>
              <c:multiLvlStrCache>
                <c:ptCount val="5"/>
                <c:lvl>
                  <c:pt idx="0">
                    <c:v>25-34 years</c:v>
                  </c:pt>
                  <c:pt idx="1">
                    <c:v>18-24 years</c:v>
                  </c:pt>
                  <c:pt idx="3">
                    <c:v>25-34 years</c:v>
                  </c:pt>
                  <c:pt idx="4">
                    <c:v>18-24 years</c:v>
                  </c:pt>
                </c:lvl>
                <c:lvl>
                  <c:pt idx="0">
                    <c:v>2024</c:v>
                  </c:pt>
                  <c:pt idx="3">
                    <c:v>2020</c:v>
                  </c:pt>
                </c:lvl>
              </c:multiLvlStrCache>
            </c:multiLvlStrRef>
          </c:cat>
          <c:val>
            <c:numRef>
              <c:f>'1. R8 &amp; 10 Youth priorities'!$Z$96:$Z$100</c:f>
              <c:numCache>
                <c:formatCode>0%</c:formatCode>
                <c:ptCount val="5"/>
                <c:pt idx="0">
                  <c:v>0.32720588235294118</c:v>
                </c:pt>
                <c:pt idx="1">
                  <c:v>0.15025906735751296</c:v>
                </c:pt>
                <c:pt idx="3">
                  <c:v>0.39423076923076922</c:v>
                </c:pt>
                <c:pt idx="4">
                  <c:v>0.27457627118644068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FB-4A62-9405-8EC90DB4A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8628719"/>
        <c:axId val="738627759"/>
      </c:barChart>
      <c:catAx>
        <c:axId val="738628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627759"/>
        <c:crosses val="autoZero"/>
        <c:auto val="1"/>
        <c:lblAlgn val="ctr"/>
        <c:lblOffset val="100"/>
        <c:noMultiLvlLbl val="0"/>
      </c:catAx>
      <c:valAx>
        <c:axId val="7386277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386287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74570715490175"/>
          <c:w val="0.9954929663938934"/>
          <c:h val="9.3966485965843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Sheet11!$AL$32</c:f>
              <c:strCache>
                <c:ptCount val="1"/>
                <c:pt idx="0">
                  <c:v>Education</c:v>
                </c:pt>
              </c:strCache>
            </c:strRef>
          </c:tx>
          <c:spPr>
            <a:ln w="177800" cap="rnd">
              <a:solidFill>
                <a:srgbClr val="1AB39F">
                  <a:lumMod val="50000"/>
                </a:srgbClr>
              </a:solidFill>
              <a:round/>
            </a:ln>
            <a:effectLst/>
          </c:spPr>
          <c:marker>
            <c:symbol val="diamond"/>
            <c:size val="25"/>
            <c:spPr>
              <a:solidFill>
                <a:srgbClr val="1AB39F">
                  <a:lumMod val="50000"/>
                </a:srgbClr>
              </a:solidFill>
              <a:ln w="9525">
                <a:solidFill>
                  <a:srgbClr val="1AB39F">
                    <a:lumMod val="5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180577229622981E-2"/>
                  <c:y val="-5.872351621411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6A-4526-8187-79FD3AD769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6A-4526-8187-79FD3AD769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6A-4526-8187-79FD3AD769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6A-4526-8187-79FD3AD76918}"/>
                </c:ext>
              </c:extLst>
            </c:dLbl>
            <c:dLbl>
              <c:idx val="4"/>
              <c:layout>
                <c:manualLayout>
                  <c:x val="-1.0862619700538359E-2"/>
                  <c:y val="-5.473895949442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6A-4526-8187-79FD3AD76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Sheet11!$AM$31:$AQ$31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Sheet11!$AM$32:$AQ$32</c:f>
              <c:numCache>
                <c:formatCode>_(* #,##0.0_);_(* \(#,##0.0\);_(* "-"??_);_(@_)</c:formatCode>
                <c:ptCount val="5"/>
                <c:pt idx="0">
                  <c:v>154.4</c:v>
                </c:pt>
                <c:pt idx="1">
                  <c:v>93.3</c:v>
                </c:pt>
                <c:pt idx="2" formatCode="0.0">
                  <c:v>165.4</c:v>
                </c:pt>
                <c:pt idx="3">
                  <c:v>109.3</c:v>
                </c:pt>
                <c:pt idx="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6A-4526-8187-79FD3AD76918}"/>
            </c:ext>
          </c:extLst>
        </c:ser>
        <c:ser>
          <c:idx val="1"/>
          <c:order val="1"/>
          <c:tx>
            <c:strRef>
              <c:f>Sheet11!$AL$33</c:f>
              <c:strCache>
                <c:ptCount val="1"/>
                <c:pt idx="0">
                  <c:v>Business loans</c:v>
                </c:pt>
              </c:strCache>
            </c:strRef>
          </c:tx>
          <c:spPr>
            <a:ln w="127000" cap="rnd">
              <a:solidFill>
                <a:srgbClr val="FEB80A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FEB80A"/>
              </a:solidFill>
              <a:ln w="9525">
                <a:solidFill>
                  <a:srgbClr val="FEB80A"/>
                </a:solidFill>
              </a:ln>
              <a:effectLst/>
            </c:spPr>
          </c:marker>
          <c:cat>
            <c:numRef>
              <c:f>Sheet11!$AM$31:$AQ$31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Sheet11!$AM$33:$AQ$33</c:f>
              <c:numCache>
                <c:formatCode>0.0</c:formatCode>
                <c:ptCount val="5"/>
                <c:pt idx="0">
                  <c:v>7.1</c:v>
                </c:pt>
                <c:pt idx="1">
                  <c:v>26.2</c:v>
                </c:pt>
                <c:pt idx="2">
                  <c:v>27.5</c:v>
                </c:pt>
                <c:pt idx="3">
                  <c:v>5.7</c:v>
                </c:pt>
                <c:pt idx="4" formatCode="_(* #,##0.0_);_(* \(#,##0.0\);_(* &quot;-&quot;??_);_(@_)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6A-4526-8187-79FD3AD76918}"/>
            </c:ext>
          </c:extLst>
        </c:ser>
        <c:ser>
          <c:idx val="2"/>
          <c:order val="2"/>
          <c:tx>
            <c:strRef>
              <c:f>Sheet11!$AL$34</c:f>
              <c:strCache>
                <c:ptCount val="1"/>
                <c:pt idx="0">
                  <c:v>Job creation</c:v>
                </c:pt>
              </c:strCache>
            </c:strRef>
          </c:tx>
          <c:spPr>
            <a:ln w="76200" cap="rnd">
              <a:solidFill>
                <a:srgbClr val="D6ECFF">
                  <a:lumMod val="50000"/>
                </a:srgb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D6ECFF">
                  <a:lumMod val="50000"/>
                </a:srgbClr>
              </a:solidFill>
              <a:ln w="9525">
                <a:solidFill>
                  <a:srgbClr val="D6ECFF">
                    <a:lumMod val="50000"/>
                  </a:srgbClr>
                </a:solidFill>
              </a:ln>
              <a:effectLst/>
            </c:spPr>
          </c:marker>
          <c:cat>
            <c:numRef>
              <c:f>Sheet11!$AM$31:$AQ$31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Sheet11!$AM$34:$AQ$34</c:f>
              <c:numCache>
                <c:formatCode>0.0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5.6</c:v>
                </c:pt>
                <c:pt idx="3">
                  <c:v>15.3</c:v>
                </c:pt>
                <c:pt idx="4" formatCode="_(* #,##0.0_);_(* \(#,##0.0\);_(* &quot;-&quot;??_);_(@_)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6A-4526-8187-79FD3AD76918}"/>
            </c:ext>
          </c:extLst>
        </c:ser>
        <c:ser>
          <c:idx val="3"/>
          <c:order val="3"/>
          <c:tx>
            <c:strRef>
              <c:f>Sheet11!$AL$35</c:f>
              <c:strCache>
                <c:ptCount val="1"/>
                <c:pt idx="0">
                  <c:v>Jobs training</c:v>
                </c:pt>
              </c:strCache>
            </c:strRef>
          </c:tx>
          <c:spPr>
            <a:ln w="76200" cap="rnd">
              <a:solidFill>
                <a:srgbClr val="EA157A">
                  <a:lumMod val="50000"/>
                </a:srgb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EA157A">
                  <a:lumMod val="50000"/>
                </a:srgbClr>
              </a:solidFill>
              <a:ln w="9525">
                <a:solidFill>
                  <a:srgbClr val="EA157A">
                    <a:lumMod val="50000"/>
                  </a:srgbClr>
                </a:solidFill>
              </a:ln>
              <a:effectLst/>
            </c:spPr>
          </c:marker>
          <c:cat>
            <c:numRef>
              <c:f>Sheet11!$AM$31:$AQ$31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Sheet11!$AM$35:$AQ$35</c:f>
              <c:numCache>
                <c:formatCode>0.0</c:formatCode>
                <c:ptCount val="5"/>
                <c:pt idx="0">
                  <c:v>4.3</c:v>
                </c:pt>
                <c:pt idx="1">
                  <c:v>5.7</c:v>
                </c:pt>
                <c:pt idx="2">
                  <c:v>6.7</c:v>
                </c:pt>
                <c:pt idx="3">
                  <c:v>4.9000000000000004</c:v>
                </c:pt>
                <c:pt idx="4" formatCode="_(* #,##0.0_);_(* \(#,##0.0\);_(* &quot;-&quot;??_);_(@_)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06A-4526-8187-79FD3AD7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026144"/>
        <c:axId val="1149031424"/>
      </c:lineChart>
      <c:catAx>
        <c:axId val="11490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49031424"/>
        <c:crosses val="autoZero"/>
        <c:auto val="1"/>
        <c:lblAlgn val="ctr"/>
        <c:lblOffset val="100"/>
        <c:noMultiLvlLbl val="0"/>
      </c:catAx>
      <c:valAx>
        <c:axId val="1149031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4000" dirty="0">
                    <a:latin typeface="Century Gothic" panose="020B0502020202020204" pitchFamily="34" charset="0"/>
                  </a:rPr>
                  <a:t>Spending</a:t>
                </a:r>
                <a:r>
                  <a:rPr lang="en-US" sz="4000" baseline="0" dirty="0">
                    <a:latin typeface="Century Gothic" panose="020B0502020202020204" pitchFamily="34" charset="0"/>
                  </a:rPr>
                  <a:t> (USD Millions)</a:t>
                </a:r>
                <a:endParaRPr lang="en-US" sz="4000" dirty="0"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4627001839605018E-2"/>
              <c:y val="0.15984787046318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000" b="0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490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'2. Education attainment R7-R10'!$K$23</c:f>
              <c:strCache>
                <c:ptCount val="1"/>
                <c:pt idx="0">
                  <c:v>Secondary</c:v>
                </c:pt>
              </c:strCache>
            </c:strRef>
          </c:tx>
          <c:spPr>
            <a:ln w="177800" cap="rnd">
              <a:solidFill>
                <a:srgbClr val="FEB80A">
                  <a:lumMod val="75000"/>
                </a:srgbClr>
              </a:solidFill>
              <a:round/>
            </a:ln>
            <a:effectLst/>
          </c:spPr>
          <c:marker>
            <c:symbol val="diamond"/>
            <c:size val="25"/>
            <c:spPr>
              <a:solidFill>
                <a:srgbClr val="FEB80A">
                  <a:lumMod val="75000"/>
                </a:srgbClr>
              </a:solidFill>
              <a:ln w="9525">
                <a:solidFill>
                  <a:srgbClr val="FEB80A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214308018374402"/>
                  <c:y val="-1.0649341501741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F6-4B54-9614-7A8698A8555D}"/>
                </c:ext>
              </c:extLst>
            </c:dLbl>
            <c:dLbl>
              <c:idx val="1"/>
              <c:layout>
                <c:manualLayout>
                  <c:x val="1.3696511844371633E-2"/>
                  <c:y val="-1.851853404686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F6-4B54-9614-7A8698A85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 Education attainment R7-R10'!$L$22:$M$22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'2. Education attainment R7-R10'!$L$23:$M$23</c:f>
              <c:numCache>
                <c:formatCode>0%</c:formatCode>
                <c:ptCount val="2"/>
                <c:pt idx="0">
                  <c:v>0.27746478873239439</c:v>
                </c:pt>
                <c:pt idx="1">
                  <c:v>0.34298118668596239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F6-4B54-9614-7A8698A8555D}"/>
            </c:ext>
          </c:extLst>
        </c:ser>
        <c:ser>
          <c:idx val="1"/>
          <c:order val="1"/>
          <c:tx>
            <c:strRef>
              <c:f>'2. Education attainment R7-R10'!$K$24</c:f>
              <c:strCache>
                <c:ptCount val="1"/>
                <c:pt idx="0">
                  <c:v>Post-secondary</c:v>
                </c:pt>
              </c:strCache>
            </c:strRef>
          </c:tx>
          <c:spPr>
            <a:ln w="177800" cap="rnd">
              <a:solidFill>
                <a:srgbClr val="1AB39F">
                  <a:lumMod val="75000"/>
                </a:srgbClr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1AB39F">
                  <a:lumMod val="75000"/>
                </a:srgbClr>
              </a:solidFill>
              <a:ln w="9525">
                <a:solidFill>
                  <a:srgbClr val="1AB39F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69309692484688"/>
                  <c:y val="-1.9523792753193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F6-4B54-9614-7A8698A8555D}"/>
                </c:ext>
              </c:extLst>
            </c:dLbl>
            <c:dLbl>
              <c:idx val="1"/>
              <c:layout>
                <c:manualLayout>
                  <c:x val="2.633944585456113E-2"/>
                  <c:y val="-1.0649341501741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F6-4B54-9614-7A8698A85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 Education attainment R7-R10'!$L$22:$M$22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'2. Education attainment R7-R10'!$L$24:$M$24</c:f>
              <c:numCache>
                <c:formatCode>0%</c:formatCode>
                <c:ptCount val="2"/>
                <c:pt idx="0">
                  <c:v>5.2112676056338028E-2</c:v>
                </c:pt>
                <c:pt idx="1">
                  <c:v>5.9334298118668596E-2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F6-4B54-9614-7A8698A85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52176"/>
        <c:axId val="224752656"/>
      </c:lineChart>
      <c:catAx>
        <c:axId val="22475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52656"/>
        <c:crosses val="autoZero"/>
        <c:auto val="1"/>
        <c:lblAlgn val="ctr"/>
        <c:lblOffset val="100"/>
        <c:noMultiLvlLbl val="0"/>
      </c:catAx>
      <c:valAx>
        <c:axId val="224752656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52176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fld id="{B95F3361-2405-48EE-818C-467D1C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/>
            </a:defPPr>
            <a:lvl1pPr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78EE7683-CAC2-4B7F-B858-28F016B0AEB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043562-595C-41E0-A431-AB378A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25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1865ABB-973D-4162-96BF-63AD8AB8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9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38E2FC5-3957-4F45-8892-8AA18086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67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/>
            </a:def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88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844B6AF-379B-4B34-AAC6-97D3032A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2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44BFBC0-7F94-4CE5-A00D-18BE726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9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DF645C6-96DC-4F21-9A48-95AFF68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7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2B12CE4-144C-4A27-8B3F-7EB79E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F1FAA83-0A80-48DF-A2A9-D01CE04D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89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203DA95-0AAE-48A7-9DEF-F9FD393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20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7038B2-2801-40BE-BC48-C628781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01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00A3960-9A0E-4A4A-BE72-10B88343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7100" smtClean="0"/>
            </a:lvl1pPr>
          </a:lstStyle>
          <a:p>
            <a:pPr>
              <a:defRPr/>
            </a:pPr>
            <a:fld id="{2839560C-692A-406E-AC47-35009443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philosophicalseafoam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5" Type="http://schemas.openxmlformats.org/officeDocument/2006/relationships/chart" Target="../charts/chart3.xml"/><Relationship Id="rId10" Type="http://schemas.openxmlformats.org/officeDocument/2006/relationships/chart" Target="../charts/chart1.xml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 txBox="1">
            <a:spLocks noChangeArrowheads="1"/>
          </p:cNvSpPr>
          <p:nvPr/>
        </p:nvSpPr>
        <p:spPr bwMode="auto">
          <a:xfrm>
            <a:off x="-2458" y="609601"/>
            <a:ext cx="43893659" cy="616855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0325" cap="flat">
            <a:noFill/>
            <a:miter lim="800000"/>
          </a:ln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2pPr>
            <a:lvl3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3pPr>
            <a:lvl4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4pPr>
            <a:lvl5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5pPr>
            <a:lvl6pPr marL="4572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6pPr>
            <a:lvl7pPr marL="9144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7pPr>
            <a:lvl8pPr marL="13716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8pPr>
            <a:lvl9pPr marL="18288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endParaRPr lang="en-US" sz="4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1371600" y="1348462"/>
            <a:ext cx="41148000" cy="3262569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0" b="1" dirty="0">
                <a:solidFill>
                  <a:schemeClr val="bg1"/>
                </a:solidFill>
                <a:latin typeface="Amaranth" panose="02000503050000020004" pitchFamily="2" charset="0"/>
              </a:rPr>
              <a:t>WHEN YOUTH SPEAK, DO BUDGETS LISTEN? </a:t>
            </a:r>
          </a:p>
          <a:p>
            <a:pPr algn="ctr"/>
            <a:r>
              <a:rPr lang="en-US" sz="8500" b="1" dirty="0">
                <a:solidFill>
                  <a:schemeClr val="bg1"/>
                </a:solidFill>
                <a:latin typeface="Amaranth" panose="02000503050000020004" pitchFamily="2" charset="0"/>
              </a:rPr>
              <a:t>EVIDENCE FROM MALAWI</a:t>
            </a:r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208656" y="4761534"/>
            <a:ext cx="43010633" cy="105259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Titillium Web" panose="00000500000000000000" pitchFamily="2" charset="0"/>
              </a:rPr>
              <a:t>AUBREY GHAMBI, MASTER OF PUBLIC POLICY PROGRAM, MICHIGAN STATE UNIVERSITY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71911" y="8406643"/>
            <a:ext cx="10058400" cy="488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effectLst/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1499931" y="7513379"/>
            <a:ext cx="19132469" cy="24694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Youth Priorities (18–24, 2020 → 2024)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 ↑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 training (skills) ↑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 creation ↓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loans ↓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B4F3D693-DA0F-454D-94C0-CEAA07C1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997" y="20313683"/>
            <a:ext cx="9601200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/>
              <a:latin typeface="Titillium Web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D1A18-8F37-EA0B-5CF8-92FBB90CF2D1}"/>
              </a:ext>
            </a:extLst>
          </p:cNvPr>
          <p:cNvSpPr txBox="1"/>
          <p:nvPr/>
        </p:nvSpPr>
        <p:spPr>
          <a:xfrm>
            <a:off x="208656" y="7641438"/>
            <a:ext cx="10229482" cy="18219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Do government </a:t>
            </a:r>
            <a:r>
              <a:rPr lang="en-US" sz="4000" b="1" dirty="0">
                <a:latin typeface="Century Gothic" panose="020B0502020202020204" pitchFamily="34" charset="0"/>
              </a:rPr>
              <a:t>budgets</a:t>
            </a:r>
            <a:r>
              <a:rPr lang="en-US" sz="4000" dirty="0">
                <a:latin typeface="Century Gothic" panose="020B0502020202020204" pitchFamily="34" charset="0"/>
              </a:rPr>
              <a:t> in Malawi reflect </a:t>
            </a:r>
            <a:r>
              <a:rPr lang="en-US" sz="4000" b="1" dirty="0">
                <a:latin typeface="Century Gothic" panose="020B0502020202020204" pitchFamily="34" charset="0"/>
              </a:rPr>
              <a:t>youth priorities</a:t>
            </a:r>
            <a:r>
              <a:rPr lang="en-US" sz="40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47D1C-EBEE-6EB7-E227-4F26D60BCBB2}"/>
              </a:ext>
            </a:extLst>
          </p:cNvPr>
          <p:cNvSpPr txBox="1"/>
          <p:nvPr/>
        </p:nvSpPr>
        <p:spPr>
          <a:xfrm>
            <a:off x="61614" y="18236190"/>
            <a:ext cx="111254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study Examines youth priorities, policy goals, and national budgets (2020–2024).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Data sources:</a:t>
            </a:r>
            <a:endParaRPr lang="en-US" sz="4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    Afrobarometer surveys (2020–2024)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    Youth Policies (2013; 2023–  2028)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    Malawi National budgets (2020–2024)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maranth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655D1-99C3-F10D-3B78-654D69E6773E}"/>
              </a:ext>
            </a:extLst>
          </p:cNvPr>
          <p:cNvSpPr txBox="1"/>
          <p:nvPr/>
        </p:nvSpPr>
        <p:spPr>
          <a:xfrm>
            <a:off x="11731045" y="7549704"/>
            <a:ext cx="18901355" cy="643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Youth priorities and youth policies align around </a:t>
            </a:r>
            <a:r>
              <a:rPr lang="en-US" sz="4000" b="1" dirty="0">
                <a:latin typeface="Century Gothic" panose="020B0502020202020204" pitchFamily="34" charset="0"/>
              </a:rPr>
              <a:t>education, skills, jobs,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      </a:t>
            </a:r>
            <a:r>
              <a:rPr lang="en-US" sz="4000" dirty="0">
                <a:latin typeface="Century Gothic" panose="020B0502020202020204" pitchFamily="34" charset="0"/>
              </a:rPr>
              <a:t>and </a:t>
            </a:r>
            <a:r>
              <a:rPr lang="en-US" sz="4000" b="1" dirty="0">
                <a:latin typeface="Century Gothic" panose="020B0502020202020204" pitchFamily="34" charset="0"/>
              </a:rPr>
              <a:t>access to business loans</a:t>
            </a:r>
            <a:r>
              <a:rPr lang="en-US" sz="40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      </a:t>
            </a:r>
            <a:r>
              <a:rPr lang="en-US" sz="4000" dirty="0">
                <a:latin typeface="Century Gothic" panose="020B0502020202020204" pitchFamily="34" charset="0"/>
              </a:rPr>
              <a:t>Government spending is less aligned: </a:t>
            </a:r>
            <a:r>
              <a:rPr lang="en-US" sz="4000" b="1" dirty="0">
                <a:latin typeface="Century Gothic" panose="020B0502020202020204" pitchFamily="34" charset="0"/>
              </a:rPr>
              <a:t>education </a:t>
            </a:r>
            <a:r>
              <a:rPr lang="en-US" sz="4000" dirty="0">
                <a:latin typeface="Century Gothic" panose="020B0502020202020204" pitchFamily="34" charset="0"/>
              </a:rPr>
              <a:t>dominates, while </a:t>
            </a:r>
            <a:r>
              <a:rPr lang="en-US" sz="4000" b="1" dirty="0">
                <a:latin typeface="Century Gothic" panose="020B0502020202020204" pitchFamily="34" charset="0"/>
              </a:rPr>
              <a:t>jobs</a:t>
            </a:r>
            <a:r>
              <a:rPr lang="en-US" sz="4000" dirty="0">
                <a:latin typeface="Century Gothic" panose="020B0502020202020204" pitchFamily="34" charset="0"/>
              </a:rPr>
              <a:t>,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      loans</a:t>
            </a:r>
            <a:r>
              <a:rPr lang="en-US" sz="4000" dirty="0">
                <a:latin typeface="Century Gothic" panose="020B0502020202020204" pitchFamily="34" charset="0"/>
              </a:rPr>
              <a:t>, and </a:t>
            </a:r>
            <a:r>
              <a:rPr lang="en-US" sz="4000" b="1" dirty="0">
                <a:latin typeface="Century Gothic" panose="020B0502020202020204" pitchFamily="34" charset="0"/>
              </a:rPr>
              <a:t>skills training </a:t>
            </a:r>
            <a:r>
              <a:rPr lang="en-US" sz="4000" dirty="0">
                <a:latin typeface="Century Gothic" panose="020B0502020202020204" pitchFamily="34" charset="0"/>
              </a:rPr>
              <a:t>remain underfunded.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     Secondary education improved, but post-secondary completion and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      stable employment remain limited.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6803B-EE12-F4FE-5DC8-D23DFEBFF083}"/>
              </a:ext>
            </a:extLst>
          </p:cNvPr>
          <p:cNvSpPr txBox="1"/>
          <p:nvPr/>
        </p:nvSpPr>
        <p:spPr>
          <a:xfrm>
            <a:off x="208656" y="25405905"/>
            <a:ext cx="10813827" cy="459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Youth priorities differ by age</a:t>
            </a:r>
            <a:r>
              <a:rPr lang="en-US" sz="4000" dirty="0">
                <a:latin typeface="Century Gothic" panose="020B0502020202020204" pitchFamily="34" charset="0"/>
              </a:rPr>
              <a:t>: younger youth focus on education, while older youth emphasize income and business support. But budgets remain concentrated in education.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79B49-89E7-7D4F-67A4-478E5D4407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13" y="24229539"/>
            <a:ext cx="10702874" cy="8880304"/>
          </a:xfrm>
          <a:prstGeom prst="rect">
            <a:avLst/>
          </a:prstGeom>
        </p:spPr>
      </p:pic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AA6D844F-F628-69FB-0FF5-A6C8E16615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05314" y="7710138"/>
            <a:ext cx="914400" cy="914400"/>
          </a:xfrm>
          <a:prstGeom prst="rect">
            <a:avLst/>
          </a:prstGeom>
        </p:spPr>
      </p:pic>
      <p:pic>
        <p:nvPicPr>
          <p:cNvPr id="12" name="Graphic 11" descr="Books with solid fill">
            <a:extLst>
              <a:ext uri="{FF2B5EF4-FFF2-40B4-BE49-F238E27FC236}">
                <a16:creationId xmlns:a16="http://schemas.microsoft.com/office/drawing/2014/main" id="{190F2A75-67C5-A060-0013-28A0ECF36D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05314" y="11297077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4252B-F24E-5AC9-F4F6-6B8AF5C9D3DF}"/>
              </a:ext>
            </a:extLst>
          </p:cNvPr>
          <p:cNvSpPr txBox="1"/>
          <p:nvPr/>
        </p:nvSpPr>
        <p:spPr>
          <a:xfrm>
            <a:off x="81492" y="10631484"/>
            <a:ext cx="10828021" cy="643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Malawi’s national development plan (Malawi 2063) places youth at the center of economic transformation. In a country where over half the population is under 18, many young people still lack jobs, skills, and business support. </a:t>
            </a:r>
            <a:r>
              <a:rPr lang="en-US" sz="4000" b="1" dirty="0">
                <a:latin typeface="Century Gothic" panose="020B0502020202020204" pitchFamily="34" charset="0"/>
              </a:rPr>
              <a:t>Misaligned spending slows progress toward this goal.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24" name="Graphic 23" descr="Group with solid fill">
            <a:extLst>
              <a:ext uri="{FF2B5EF4-FFF2-40B4-BE49-F238E27FC236}">
                <a16:creationId xmlns:a16="http://schemas.microsoft.com/office/drawing/2014/main" id="{8F74350C-7E53-BB2E-DD1D-58F6BB62A9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63806" y="18023754"/>
            <a:ext cx="914400" cy="914400"/>
          </a:xfrm>
          <a:prstGeom prst="rect">
            <a:avLst/>
          </a:prstGeom>
        </p:spPr>
      </p:pic>
      <p:pic>
        <p:nvPicPr>
          <p:cNvPr id="30" name="Graphic 29" descr="Bank outline">
            <a:extLst>
              <a:ext uri="{FF2B5EF4-FFF2-40B4-BE49-F238E27FC236}">
                <a16:creationId xmlns:a16="http://schemas.microsoft.com/office/drawing/2014/main" id="{0D07360F-0938-7C1F-FCFF-A3593B3942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574" y="23005730"/>
            <a:ext cx="548640" cy="548640"/>
          </a:xfrm>
          <a:prstGeom prst="rect">
            <a:avLst/>
          </a:prstGeom>
        </p:spPr>
      </p:pic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8A4E2BE1-2157-9090-AB32-5094B2A41E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574" y="22122695"/>
            <a:ext cx="548640" cy="548640"/>
          </a:xfrm>
          <a:prstGeom prst="rect">
            <a:avLst/>
          </a:prstGeom>
        </p:spPr>
      </p:pic>
      <p:pic>
        <p:nvPicPr>
          <p:cNvPr id="34" name="Graphic 33" descr="Bar chart outline">
            <a:extLst>
              <a:ext uri="{FF2B5EF4-FFF2-40B4-BE49-F238E27FC236}">
                <a16:creationId xmlns:a16="http://schemas.microsoft.com/office/drawing/2014/main" id="{18742410-DBBF-9237-71E3-AA9BD5C76D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448" y="21182009"/>
            <a:ext cx="548640" cy="5486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D367CC8-448E-FA4D-AF31-5317E75CEEB8}"/>
              </a:ext>
            </a:extLst>
          </p:cNvPr>
          <p:cNvSpPr txBox="1"/>
          <p:nvPr/>
        </p:nvSpPr>
        <p:spPr>
          <a:xfrm>
            <a:off x="13568376" y="13761122"/>
            <a:ext cx="1436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Century Gothic" panose="020B0502020202020204" pitchFamily="34" charset="0"/>
              </a:rPr>
              <a:t>Older Youth focus on loans, Younger on education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B1A7B774-4279-60AF-C6F3-06775D96E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20224"/>
              </p:ext>
            </p:extLst>
          </p:nvPr>
        </p:nvGraphicFramePr>
        <p:xfrm>
          <a:off x="11863983" y="14619511"/>
          <a:ext cx="17777505" cy="68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339C5330-6BA6-72F6-2209-656DAD9C44C6}"/>
              </a:ext>
            </a:extLst>
          </p:cNvPr>
          <p:cNvSpPr txBox="1"/>
          <p:nvPr/>
        </p:nvSpPr>
        <p:spPr>
          <a:xfrm>
            <a:off x="31669426" y="16459200"/>
            <a:ext cx="11887200" cy="825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atin typeface="Amaranth" panose="020B0604020202020204" charset="0"/>
                <a:cs typeface="Angsana New" panose="020B0502040204020203" pitchFamily="18" charset="-34"/>
              </a:rPr>
              <a:t>POLICY RECOMMENDATIONS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  <a:cs typeface="Angsana New" panose="020B0502040204020203" pitchFamily="18" charset="-34"/>
              </a:rPr>
              <a:t>Set a minimum funding target for youth economic programs beyond education to reflect youth demand.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  <a:cs typeface="Angsana New" panose="020B0502040204020203" pitchFamily="18" charset="-34"/>
              </a:rPr>
              <a:t>Improve coordination across Education,   Youth, Labor, and Finance ministries.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Pilot district coordinators and a youth dashboard to monitor and track programs.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D32B1-C66F-7054-9361-D2131261C53D}"/>
              </a:ext>
            </a:extLst>
          </p:cNvPr>
          <p:cNvSpPr txBox="1"/>
          <p:nvPr/>
        </p:nvSpPr>
        <p:spPr>
          <a:xfrm>
            <a:off x="12016360" y="22163219"/>
            <a:ext cx="18330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40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4000" b="1" dirty="0"/>
              <a:t>Education dominates Youth program spending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B018B0AC-E679-F2E7-3D1C-FD5C8E987F59}"/>
              </a:ext>
            </a:extLst>
          </p:cNvPr>
          <p:cNvSpPr txBox="1"/>
          <p:nvPr/>
        </p:nvSpPr>
        <p:spPr>
          <a:xfrm>
            <a:off x="30863514" y="32314097"/>
            <a:ext cx="1200402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Titilium web"/>
              </a:rPr>
              <a:t>ACKNOWLEDGMENTS: PROFESSOR MARTY P. JORDAN AND DR. CAROLYN LOGAN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Titilium web"/>
            </a:endParaRPr>
          </a:p>
        </p:txBody>
      </p:sp>
      <p:pic>
        <p:nvPicPr>
          <p:cNvPr id="11" name="Graphic 10" descr="Bank outline">
            <a:extLst>
              <a:ext uri="{FF2B5EF4-FFF2-40B4-BE49-F238E27FC236}">
                <a16:creationId xmlns:a16="http://schemas.microsoft.com/office/drawing/2014/main" id="{7A90240F-34C1-623A-2150-D50EE4AC41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05314" y="9378808"/>
            <a:ext cx="914400" cy="914400"/>
          </a:xfrm>
          <a:prstGeom prst="rect">
            <a:avLst/>
          </a:prstGeom>
        </p:spPr>
      </p:pic>
      <p:pic>
        <p:nvPicPr>
          <p:cNvPr id="15" name="Graphic 14" descr="Bar chart with solid fill">
            <a:extLst>
              <a:ext uri="{FF2B5EF4-FFF2-40B4-BE49-F238E27FC236}">
                <a16:creationId xmlns:a16="http://schemas.microsoft.com/office/drawing/2014/main" id="{7A2786C2-BAE1-2ACF-555D-317500F447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5026" y="20901353"/>
            <a:ext cx="914400" cy="914400"/>
          </a:xfrm>
          <a:prstGeom prst="rect">
            <a:avLst/>
          </a:prstGeom>
        </p:spPr>
      </p:pic>
      <p:pic>
        <p:nvPicPr>
          <p:cNvPr id="19" name="Graphic 18" descr="House with solid fill">
            <a:extLst>
              <a:ext uri="{FF2B5EF4-FFF2-40B4-BE49-F238E27FC236}">
                <a16:creationId xmlns:a16="http://schemas.microsoft.com/office/drawing/2014/main" id="{E5942FF0-A65D-A8AC-CD5F-01831A0343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755026" y="22857304"/>
            <a:ext cx="914400" cy="914400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2646A0A-F01B-C588-F22C-4A3F2F7FC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478775"/>
              </p:ext>
            </p:extLst>
          </p:nvPr>
        </p:nvGraphicFramePr>
        <p:xfrm>
          <a:off x="11827737" y="23124582"/>
          <a:ext cx="17787514" cy="844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B0F81B-8D9F-AD8F-B493-BB6ECA5BE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514952"/>
              </p:ext>
            </p:extLst>
          </p:nvPr>
        </p:nvGraphicFramePr>
        <p:xfrm>
          <a:off x="30863514" y="8637790"/>
          <a:ext cx="12764569" cy="715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64377C-93EE-B0D9-E584-2C46D9A7FB7E}"/>
              </a:ext>
            </a:extLst>
          </p:cNvPr>
          <p:cNvSpPr txBox="1"/>
          <p:nvPr/>
        </p:nvSpPr>
        <p:spPr>
          <a:xfrm rot="10800000" flipV="1">
            <a:off x="30707924" y="7710138"/>
            <a:ext cx="1331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Secondary improves, Post-Secondary stagnates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The image depicts a QR code with a black background.&#10;&#10;AI-generated content may be incorrect.">
            <a:extLst>
              <a:ext uri="{FF2B5EF4-FFF2-40B4-BE49-F238E27FC236}">
                <a16:creationId xmlns:a16="http://schemas.microsoft.com/office/drawing/2014/main" id="{3ACBF965-B256-D695-C40C-9BDDA41CC6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295" y="31036782"/>
            <a:ext cx="1870483" cy="191209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hilosophicalseafoam|08-2022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rgbClr val="3C3C3C"/>
    </a:dk1>
    <a:lt1>
      <a:sysClr val="window" lastClr="FFFFFF"/>
    </a:lt1>
    <a:dk2>
      <a:srgbClr val="23D1A0"/>
    </a:dk2>
    <a:lt2>
      <a:srgbClr val="EEEEEE"/>
    </a:lt2>
    <a:accent1>
      <a:srgbClr val="F25528"/>
    </a:accent1>
    <a:accent2>
      <a:srgbClr val="FFAA00"/>
    </a:accent2>
    <a:accent3>
      <a:srgbClr val="B4292D"/>
    </a:accent3>
    <a:accent4>
      <a:srgbClr val="83277A"/>
    </a:accent4>
    <a:accent5>
      <a:srgbClr val="25249B"/>
    </a:accent5>
    <a:accent6>
      <a:srgbClr val="0079D6"/>
    </a:accent6>
    <a:hlink>
      <a:srgbClr val="23D1A0"/>
    </a:hlink>
    <a:folHlink>
      <a:srgbClr val="2E2E2E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8">
    <a:dk1>
      <a:srgbClr val="3C3C3C"/>
    </a:dk1>
    <a:lt1>
      <a:sysClr val="window" lastClr="FFFFFF"/>
    </a:lt1>
    <a:dk2>
      <a:srgbClr val="23D1A0"/>
    </a:dk2>
    <a:lt2>
      <a:srgbClr val="EEEEEE"/>
    </a:lt2>
    <a:accent1>
      <a:srgbClr val="F25528"/>
    </a:accent1>
    <a:accent2>
      <a:srgbClr val="FFAA00"/>
    </a:accent2>
    <a:accent3>
      <a:srgbClr val="B4292D"/>
    </a:accent3>
    <a:accent4>
      <a:srgbClr val="83277A"/>
    </a:accent4>
    <a:accent5>
      <a:srgbClr val="25249B"/>
    </a:accent5>
    <a:accent6>
      <a:srgbClr val="0079D6"/>
    </a:accent6>
    <a:hlink>
      <a:srgbClr val="23D1A0"/>
    </a:hlink>
    <a:folHlink>
      <a:srgbClr val="2E2E2E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8">
    <a:dk1>
      <a:srgbClr val="3C3C3C"/>
    </a:dk1>
    <a:lt1>
      <a:sysClr val="window" lastClr="FFFFFF"/>
    </a:lt1>
    <a:dk2>
      <a:srgbClr val="23D1A0"/>
    </a:dk2>
    <a:lt2>
      <a:srgbClr val="EEEEEE"/>
    </a:lt2>
    <a:accent1>
      <a:srgbClr val="F25528"/>
    </a:accent1>
    <a:accent2>
      <a:srgbClr val="FFAA00"/>
    </a:accent2>
    <a:accent3>
      <a:srgbClr val="B4292D"/>
    </a:accent3>
    <a:accent4>
      <a:srgbClr val="83277A"/>
    </a:accent4>
    <a:accent5>
      <a:srgbClr val="25249B"/>
    </a:accent5>
    <a:accent6>
      <a:srgbClr val="0079D6"/>
    </a:accent6>
    <a:hlink>
      <a:srgbClr val="23D1A0"/>
    </a:hlink>
    <a:folHlink>
      <a:srgbClr val="2E2E2E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14353</TotalTime>
  <Words>318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Century Gothic</vt:lpstr>
      <vt:lpstr>Symbol</vt:lpstr>
      <vt:lpstr>Aptos</vt:lpstr>
      <vt:lpstr>Arial</vt:lpstr>
      <vt:lpstr>Titillium Web</vt:lpstr>
      <vt:lpstr>Amaranth</vt:lpstr>
      <vt:lpstr>Titilium web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Ghambi, Aubrey</cp:lastModifiedBy>
  <cp:revision>62</cp:revision>
  <dcterms:modified xsi:type="dcterms:W3CDTF">2026-04-03T20:07:21Z</dcterms:modified>
  <cp:category>science research poster</cp:category>
</cp:coreProperties>
</file>